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794500" cy="9931400"/>
  <p:defaultTextStyle>
    <a:defPPr>
      <a:defRPr lang="pl-PL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4B4B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01" autoAdjust="0"/>
  </p:normalViewPr>
  <p:slideViewPr>
    <p:cSldViewPr>
      <p:cViewPr varScale="1">
        <p:scale>
          <a:sx n="60" d="100"/>
          <a:sy n="60" d="100"/>
        </p:scale>
        <p:origin x="2970" y="3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81AE-84EC-45B7-946B-9637AB676C1B}" type="datetimeFigureOut">
              <a:rPr lang="pl-PL" smtClean="0"/>
              <a:t>2019-10-18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2404-4158-45C4-85EE-2A509C6CEF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77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81AE-84EC-45B7-946B-9637AB676C1B}" type="datetimeFigureOut">
              <a:rPr lang="pl-PL" smtClean="0"/>
              <a:t>2019-10-18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2404-4158-45C4-85EE-2A509C6CEF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16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81AE-84EC-45B7-946B-9637AB676C1B}" type="datetimeFigureOut">
              <a:rPr lang="pl-PL" smtClean="0"/>
              <a:t>2019-10-18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2404-4158-45C4-85EE-2A509C6CEF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25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81AE-84EC-45B7-946B-9637AB676C1B}" type="datetimeFigureOut">
              <a:rPr lang="pl-PL" smtClean="0"/>
              <a:t>2019-10-18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2404-4158-45C4-85EE-2A509C6CEF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89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81AE-84EC-45B7-946B-9637AB676C1B}" type="datetimeFigureOut">
              <a:rPr lang="pl-PL" smtClean="0"/>
              <a:t>2019-10-18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2404-4158-45C4-85EE-2A509C6CEF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3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81AE-84EC-45B7-946B-9637AB676C1B}" type="datetimeFigureOut">
              <a:rPr lang="pl-PL" smtClean="0"/>
              <a:t>2019-10-18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2404-4158-45C4-85EE-2A509C6CEF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3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81AE-84EC-45B7-946B-9637AB676C1B}" type="datetimeFigureOut">
              <a:rPr lang="pl-PL" smtClean="0"/>
              <a:t>2019-10-18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2404-4158-45C4-85EE-2A509C6CEF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9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81AE-84EC-45B7-946B-9637AB676C1B}" type="datetimeFigureOut">
              <a:rPr lang="pl-PL" smtClean="0"/>
              <a:t>2019-10-18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2404-4158-45C4-85EE-2A509C6CEF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33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81AE-84EC-45B7-946B-9637AB676C1B}" type="datetimeFigureOut">
              <a:rPr lang="pl-PL" smtClean="0"/>
              <a:t>2019-10-18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2404-4158-45C4-85EE-2A509C6CEF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59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81AE-84EC-45B7-946B-9637AB676C1B}" type="datetimeFigureOut">
              <a:rPr lang="pl-PL" smtClean="0"/>
              <a:t>2019-10-18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2404-4158-45C4-85EE-2A509C6CEF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9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81AE-84EC-45B7-946B-9637AB676C1B}" type="datetimeFigureOut">
              <a:rPr lang="pl-PL" smtClean="0"/>
              <a:t>2019-10-18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2404-4158-45C4-85EE-2A509C6CEF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61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81AE-84EC-45B7-946B-9637AB676C1B}" type="datetimeFigureOut">
              <a:rPr lang="pl-PL" smtClean="0"/>
              <a:t>2019-10-18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2404-4158-45C4-85EE-2A509C6CEF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87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aśnienie w chmurce 17"/>
          <p:cNvSpPr/>
          <p:nvPr/>
        </p:nvSpPr>
        <p:spPr>
          <a:xfrm>
            <a:off x="4800600" y="8623109"/>
            <a:ext cx="4811607" cy="2799078"/>
          </a:xfrm>
          <a:prstGeom prst="cloudCallout">
            <a:avLst>
              <a:gd name="adj1" fmla="val 34674"/>
              <a:gd name="adj2" fmla="val 72006"/>
            </a:avLst>
          </a:prstGeom>
          <a:solidFill>
            <a:srgbClr val="FF4B4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" y="1216224"/>
            <a:ext cx="962321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-20086" y="3875184"/>
            <a:ext cx="6213702" cy="3170099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lumMod val="0"/>
                  <a:lumOff val="1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pl-PL" sz="3600" b="1" i="1" u="none" strike="noStrike" baseline="0" dirty="0" smtClean="0">
                <a:solidFill>
                  <a:srgbClr val="FF0000"/>
                </a:solidFill>
                <a:latin typeface="Times New Roman"/>
              </a:rPr>
              <a:t>„Nowa jakość nauczania </a:t>
            </a:r>
          </a:p>
          <a:p>
            <a:pPr algn="ctr"/>
            <a:r>
              <a:rPr lang="pl-PL" sz="3600" b="1" i="1" u="none" strike="noStrike" baseline="0" dirty="0" smtClean="0">
                <a:solidFill>
                  <a:srgbClr val="FF0000"/>
                </a:solidFill>
                <a:latin typeface="Times New Roman"/>
              </a:rPr>
              <a:t>w szkołach z Gminy Dzikowiec”</a:t>
            </a:r>
          </a:p>
          <a:p>
            <a:r>
              <a:rPr lang="pl-PL" sz="2000" b="1" i="1" dirty="0" smtClean="0">
                <a:latin typeface="Times New Roman"/>
              </a:rPr>
              <a:t>-projekt realizowany w: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1800" b="1" i="1" dirty="0" smtClean="0">
                <a:latin typeface="Times New Roman"/>
              </a:rPr>
              <a:t>Zespole Szkół im. Ks. Prałata S. Sudoła w Dzikowcu,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1800" b="1" i="1" u="none" strike="noStrike" baseline="0" dirty="0" smtClean="0">
                <a:latin typeface="Times New Roman"/>
              </a:rPr>
              <a:t>Szkole</a:t>
            </a:r>
            <a:r>
              <a:rPr lang="pl-PL" sz="1800" b="1" i="1" u="none" strike="noStrike" dirty="0" smtClean="0">
                <a:latin typeface="Times New Roman"/>
              </a:rPr>
              <a:t> Podstawowej im. Jana Pawła II w Wilczej Woli,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1800" b="1" i="1" baseline="0" dirty="0" smtClean="0">
                <a:latin typeface="Times New Roman"/>
              </a:rPr>
              <a:t>Szkole</a:t>
            </a:r>
            <a:r>
              <a:rPr lang="pl-PL" sz="1800" b="1" i="1" dirty="0" smtClean="0">
                <a:latin typeface="Times New Roman"/>
              </a:rPr>
              <a:t> Podstawowej w Lipnicy,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1800" b="1" i="1" dirty="0" smtClean="0">
                <a:latin typeface="Times New Roman"/>
              </a:rPr>
              <a:t>Zespole Szkolno- Przedszkolnym nr 1 w Mechowcu,</a:t>
            </a:r>
            <a:endParaRPr lang="pl-PL" sz="1800" b="1" i="1" u="sng" dirty="0" smtClean="0">
              <a:latin typeface="Times New Roman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1800" b="1" i="1" u="none" strike="noStrike" baseline="0" dirty="0" smtClean="0">
                <a:latin typeface="Times New Roman"/>
              </a:rPr>
              <a:t>Szkole Podstawowej w </a:t>
            </a:r>
            <a:r>
              <a:rPr lang="pl-PL" sz="1800" b="1" i="1" u="none" strike="noStrike" baseline="0" dirty="0" err="1" smtClean="0">
                <a:latin typeface="Times New Roman"/>
              </a:rPr>
              <a:t>Spiach</a:t>
            </a:r>
            <a:r>
              <a:rPr lang="pl-PL" sz="1800" b="1" i="1" u="none" strike="noStrike" baseline="0" dirty="0" smtClean="0">
                <a:latin typeface="Times New Roman"/>
              </a:rPr>
              <a:t>                                  </a:t>
            </a:r>
            <a:r>
              <a:rPr lang="pl-PL" sz="1800" b="1" i="0" u="none" strike="noStrike" baseline="0" dirty="0" smtClean="0">
                <a:latin typeface="Times New Roman"/>
              </a:rPr>
              <a:t>	 </a:t>
            </a:r>
            <a:endParaRPr lang="pl-PL" sz="1800" dirty="0"/>
          </a:p>
        </p:txBody>
      </p:sp>
      <p:sp>
        <p:nvSpPr>
          <p:cNvPr id="10" name="Prostokąt 9"/>
          <p:cNvSpPr/>
          <p:nvPr/>
        </p:nvSpPr>
        <p:spPr>
          <a:xfrm>
            <a:off x="696144" y="7047057"/>
            <a:ext cx="85689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b="0" i="1" u="none" strike="noStrike" baseline="0" dirty="0" smtClean="0">
                <a:latin typeface="Times New Roman"/>
              </a:rPr>
              <a:t> </a:t>
            </a:r>
            <a:r>
              <a:rPr lang="pl-PL" sz="2000" b="0" i="1" u="none" strike="noStrike" baseline="0" dirty="0" smtClean="0">
                <a:latin typeface="Times New Roman"/>
              </a:rPr>
              <a:t>Udział w projekcie jest bezpłatny. </a:t>
            </a:r>
          </a:p>
          <a:p>
            <a:pPr algn="r"/>
            <a:r>
              <a:rPr lang="pl-PL" sz="2000" b="1" i="1" u="none" strike="noStrike" baseline="0" dirty="0" smtClean="0">
                <a:latin typeface="Times New Roman"/>
              </a:rPr>
              <a:t>Koszty jego organizacji</a:t>
            </a:r>
            <a:r>
              <a:rPr lang="pl-PL" sz="2000" b="1" i="1" u="none" strike="noStrike" dirty="0" smtClean="0">
                <a:latin typeface="Times New Roman"/>
              </a:rPr>
              <a:t> </a:t>
            </a:r>
            <a:r>
              <a:rPr lang="pl-PL" sz="2000" b="1" i="1" u="none" strike="noStrike" baseline="0" dirty="0" smtClean="0">
                <a:latin typeface="Times New Roman"/>
              </a:rPr>
              <a:t>pokrywane są ze środków Unii Europejskiej </a:t>
            </a:r>
            <a:br>
              <a:rPr lang="pl-PL" sz="2000" b="1" i="1" u="none" strike="noStrike" baseline="0" dirty="0" smtClean="0">
                <a:latin typeface="Times New Roman"/>
              </a:rPr>
            </a:br>
            <a:r>
              <a:rPr lang="pl-PL" sz="2000" b="1" i="1" u="none" strike="noStrike" baseline="0" dirty="0" smtClean="0">
                <a:latin typeface="Times New Roman"/>
              </a:rPr>
              <a:t>w ramach Osi Priorytetowej IX Jakość edukacji i kompetencji w regionie, Działania 9.2 Poprawa jakości kształcenia ogólnego Regionalnego Programu Operacyjnego</a:t>
            </a:r>
            <a:r>
              <a:rPr lang="pl-PL" sz="2000" b="1" i="1" u="none" strike="noStrike" dirty="0" smtClean="0">
                <a:latin typeface="Times New Roman"/>
              </a:rPr>
              <a:t> </a:t>
            </a:r>
            <a:r>
              <a:rPr lang="pl-PL" sz="2000" b="1" i="1" u="none" strike="noStrike" baseline="0" dirty="0" smtClean="0">
                <a:latin typeface="Times New Roman"/>
              </a:rPr>
              <a:t>Województwa Podkarpackiego na lata 2014-2020</a:t>
            </a:r>
            <a:r>
              <a:rPr lang="pl-PL" sz="2000" b="0" i="1" u="none" strike="noStrike" baseline="0" dirty="0" smtClean="0">
                <a:latin typeface="Times New Roman"/>
              </a:rPr>
              <a:t>. </a:t>
            </a:r>
            <a:endParaRPr lang="pl-PL" sz="2000" i="1" dirty="0"/>
          </a:p>
        </p:txBody>
      </p:sp>
      <p:sp>
        <p:nvSpPr>
          <p:cNvPr id="12" name="Prostokąt 11"/>
          <p:cNvSpPr/>
          <p:nvPr/>
        </p:nvSpPr>
        <p:spPr>
          <a:xfrm>
            <a:off x="174386" y="8254233"/>
            <a:ext cx="44639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l-PL" sz="2000" b="1" i="1" u="none" strike="noStrike" baseline="0" dirty="0" smtClean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pl-PL" sz="2000" b="1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Cele projektu: </a:t>
            </a:r>
            <a:endParaRPr lang="pl-PL" sz="2000" b="0" i="0" u="none" strike="noStrike" baseline="0" dirty="0" smtClean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pl-PL" sz="1600" b="1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Wzrost kompetencji kluczowych uczni</a:t>
            </a:r>
            <a:r>
              <a:rPr lang="pl-PL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ów w zakresie TIK, nauk matematyczno- przyrodniczych, </a:t>
            </a:r>
            <a:r>
              <a:rPr lang="pl-PL" sz="16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jezyków</a:t>
            </a:r>
            <a:r>
              <a:rPr lang="pl-PL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obcych, kreatywności, innowacyjności i pracy zespołowej oraz rozwijanie indywidualnego podejścia do ucznia, szczególnie ze specjalnymi potrzebami edukacyjnymi, 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pl-PL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Wzrost kompetencji nauczycieli kształcenia ogólnego, w szczególności w zakresie wykorzystania TIK w nauczaniu. </a:t>
            </a:r>
            <a:endParaRPr lang="pl-PL" sz="1400" b="0" i="0" u="none" strike="noStrike" baseline="0" dirty="0" smtClean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66" y="11729391"/>
            <a:ext cx="825268" cy="99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936805" y="11809052"/>
            <a:ext cx="3352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b="0" i="1" u="none" strike="noStrike" baseline="0" dirty="0" smtClean="0">
                <a:latin typeface="Times New Roman"/>
              </a:rPr>
              <a:t>Projekt współfinansowany przez Unię Europejską ze środków Europejskiego Funduszu Społecznego      w ramach Regionalnego Programu Operacyjnego Województwa Podkarpackiego na lata 2014-2020 </a:t>
            </a:r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5323113" y="11972240"/>
            <a:ext cx="4253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1" u="none" strike="noStrike" baseline="0" dirty="0" smtClean="0">
                <a:latin typeface="Times New Roman"/>
              </a:rPr>
              <a:t>Kontakt: </a:t>
            </a:r>
          </a:p>
          <a:p>
            <a:r>
              <a:rPr lang="pl-PL" sz="1600" b="1" i="1" u="none" strike="noStrike" baseline="0" dirty="0" smtClean="0">
                <a:latin typeface="Times New Roman"/>
              </a:rPr>
              <a:t>Biuro projektu-</a:t>
            </a:r>
            <a:r>
              <a:rPr lang="pl-PL" sz="1600" b="1" i="1" u="none" strike="noStrike" dirty="0" smtClean="0">
                <a:latin typeface="Times New Roman"/>
              </a:rPr>
              <a:t> t</a:t>
            </a:r>
            <a:r>
              <a:rPr lang="pl-PL" sz="1600" b="1" i="1" u="none" strike="noStrike" baseline="0" dirty="0" smtClean="0">
                <a:latin typeface="Times New Roman"/>
              </a:rPr>
              <a:t>el.: 17 744 21 08;</a:t>
            </a:r>
          </a:p>
          <a:p>
            <a:r>
              <a:rPr lang="pl-PL" sz="1600" b="1" i="1" u="none" strike="noStrike" baseline="0" dirty="0" smtClean="0">
                <a:latin typeface="Times New Roman"/>
              </a:rPr>
              <a:t> e-mail: dyrektor@zoeasdzikowiec.pl </a:t>
            </a:r>
            <a:endParaRPr lang="pl-PL" sz="1600" dirty="0"/>
          </a:p>
        </p:txBody>
      </p:sp>
      <p:sp>
        <p:nvSpPr>
          <p:cNvPr id="17" name="Prostokąt 16"/>
          <p:cNvSpPr/>
          <p:nvPr/>
        </p:nvSpPr>
        <p:spPr>
          <a:xfrm>
            <a:off x="5273973" y="9088041"/>
            <a:ext cx="36004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i="0" u="none" strike="noStrike" baseline="0" dirty="0" smtClean="0">
                <a:solidFill>
                  <a:schemeClr val="bg1"/>
                </a:solidFill>
                <a:latin typeface="Times New Roman"/>
              </a:rPr>
              <a:t>Rekrutacja                                                  </a:t>
            </a:r>
            <a:r>
              <a:rPr lang="pl-PL" sz="1400" b="1" i="0" u="none" strike="noStrike" baseline="0" dirty="0" smtClean="0">
                <a:solidFill>
                  <a:schemeClr val="bg1"/>
                </a:solidFill>
                <a:latin typeface="Times New Roman"/>
              </a:rPr>
              <a:t>odbywać się będzie w punktach                                         rekrutacyjnych szkół, w dni powszednie,                                              w godzinach pracy, w dwóch etapach: </a:t>
            </a:r>
            <a:endParaRPr lang="pl-PL" sz="1400" b="0" i="0" u="none" strike="noStrike" baseline="0" dirty="0" smtClean="0">
              <a:solidFill>
                <a:schemeClr val="bg1"/>
              </a:solidFill>
              <a:latin typeface="Times New Roman"/>
            </a:endParaRPr>
          </a:p>
          <a:p>
            <a:pPr marL="285750" indent="-285750" algn="ctr">
              <a:buFontTx/>
              <a:buChar char="-"/>
            </a:pPr>
            <a:r>
              <a:rPr lang="pl-PL" sz="1400" b="0" i="0" u="none" strike="noStrike" baseline="0" dirty="0" smtClean="0">
                <a:solidFill>
                  <a:schemeClr val="bg1"/>
                </a:solidFill>
                <a:latin typeface="Times New Roman"/>
              </a:rPr>
              <a:t>na rok szkolny 2018/2019</a:t>
            </a:r>
            <a:r>
              <a:rPr lang="pl-PL" sz="1400" b="0" i="0" u="none" strike="noStrike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pl-PL" sz="1400" b="0" i="0" u="none" strike="noStrike" baseline="0" dirty="0" smtClean="0">
                <a:solidFill>
                  <a:schemeClr val="bg1"/>
                </a:solidFill>
                <a:latin typeface="Times New Roman"/>
              </a:rPr>
              <a:t>od 01.12.2018 – </a:t>
            </a:r>
          </a:p>
          <a:p>
            <a:pPr marL="285750" indent="-285750" algn="ctr">
              <a:buFontTx/>
              <a:buChar char="-"/>
            </a:pPr>
            <a:r>
              <a:rPr lang="pl-PL" sz="1400" b="0" i="0" u="none" strike="noStrike" baseline="0" dirty="0" smtClean="0">
                <a:solidFill>
                  <a:schemeClr val="bg1"/>
                </a:solidFill>
                <a:latin typeface="Times New Roman"/>
              </a:rPr>
              <a:t>do14.02.2019 </a:t>
            </a:r>
          </a:p>
          <a:p>
            <a:pPr marL="285750" indent="-285750" algn="ctr">
              <a:buFontTx/>
              <a:buChar char="-"/>
            </a:pPr>
            <a:r>
              <a:rPr lang="pl-PL" sz="1400" b="0" i="0" u="none" strike="noStrike" baseline="0" dirty="0" smtClean="0">
                <a:solidFill>
                  <a:schemeClr val="bg1"/>
                </a:solidFill>
                <a:latin typeface="Times New Roman"/>
              </a:rPr>
              <a:t>na rok szkolny 2019/2020 od </a:t>
            </a:r>
            <a:r>
              <a:rPr lang="pl-PL" sz="1400" b="0" i="0" u="none" strike="noStrike" baseline="0" dirty="0" smtClean="0">
                <a:solidFill>
                  <a:schemeClr val="bg1"/>
                </a:solidFill>
                <a:latin typeface="Times New Roman"/>
              </a:rPr>
              <a:t>01.09.2019 </a:t>
            </a:r>
            <a:r>
              <a:rPr lang="pl-PL" sz="1400" b="0" i="0" u="none" strike="noStrike" baseline="0" smtClean="0">
                <a:solidFill>
                  <a:schemeClr val="bg1"/>
                </a:solidFill>
                <a:latin typeface="Times New Roman"/>
              </a:rPr>
              <a:t>r. do </a:t>
            </a:r>
            <a:r>
              <a:rPr lang="pl-PL" sz="1400" b="0" i="0" u="none" strike="noStrike" baseline="0" dirty="0" smtClean="0">
                <a:solidFill>
                  <a:schemeClr val="bg1"/>
                </a:solidFill>
                <a:latin typeface="Times New Roman"/>
              </a:rPr>
              <a:t>30.09.2019  r.</a:t>
            </a:r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1033" name="Picture 9" descr="Podobny obraz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9236">
            <a:off x="8802318" y="12081205"/>
            <a:ext cx="671899" cy="6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az 1" descr="C:\Users\Magda\Desktop\fepr-pl-podk-ueef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4" y="4757"/>
            <a:ext cx="9596057" cy="82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6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200</Words>
  <Application>Microsoft Office PowerPoint</Application>
  <PresentationFormat>Papier A3 (297x420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Motyw pakietu Office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had12zf</dc:creator>
  <cp:lastModifiedBy>Małgorzata Szczęch </cp:lastModifiedBy>
  <cp:revision>15</cp:revision>
  <cp:lastPrinted>2018-09-24T11:28:50Z</cp:lastPrinted>
  <dcterms:created xsi:type="dcterms:W3CDTF">2017-11-23T08:59:09Z</dcterms:created>
  <dcterms:modified xsi:type="dcterms:W3CDTF">2019-10-18T10:12:31Z</dcterms:modified>
</cp:coreProperties>
</file>